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50" r:id="rId100"/>
    <p:sldId id="351" r:id="rId101"/>
    <p:sldId id="333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34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0"/>
    <p:restoredTop sz="94648"/>
  </p:normalViewPr>
  <p:slideViewPr>
    <p:cSldViewPr snapToGrid="0" snapToObjects="1">
      <p:cViewPr varScale="1">
        <p:scale>
          <a:sx n="55" d="100"/>
          <a:sy n="55" d="100"/>
        </p:scale>
        <p:origin x="20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7C892-75E2-004E-B00E-6DC9DEA38EC9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86556-CC8E-274D-B1AF-5EC27B3B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4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4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4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0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9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5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6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4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94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1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6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9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6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1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9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7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1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3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0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6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80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70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61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3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03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3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48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2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3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31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99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7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316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8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268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880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6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02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1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54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3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751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277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1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717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761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3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7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88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59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782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8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634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83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0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621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63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553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657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602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95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71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26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645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87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331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49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143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760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3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6556-CC8E-274D-B1AF-5EC27B3B7B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6CCF-FE0F-8B4E-9514-369EA261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CB7CF-4313-D94E-83AB-EA35E5FC3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6D062-3D30-D044-B7E7-9215827B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4A6D-D561-CB4C-BE3A-F6042766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C3E8-E05E-2F43-B7CE-B73B794E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2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0C0A-554D-184A-9BA5-0A0C9F8F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8A7D9-E436-774E-8DEB-24284D59A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40A9-C956-5A40-8E2F-01BE2B7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C4DAD-B3E2-594A-9C3C-4ECEC6A1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33291-7FDE-994B-91CA-86B2E618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2DD53-B1F4-1E45-B386-7A99876D3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A3266-B307-784E-B020-7F71DE3E0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1DB9-8ECE-1A42-8654-8D378A01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ACB3E-6DFC-5944-9335-2ADF62BF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8FD77-03C2-3D49-82C9-E940C88A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F87A-8257-E741-B3C5-BA39D5CC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D28E-08C1-1A41-AC40-79A910B4F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8B064-6235-C545-BD25-9E2ED2C51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D982-C846-EA4E-ADD7-484F8C8B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4BB62-53FD-654B-AF4C-DC0DD4F0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BC59-136C-0841-B53A-54871245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FA05D-54B4-B842-93CE-BA47CBC63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A79A3-F0D3-2A48-B15B-5190E955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F31FB-5910-3A4D-BBA2-93765292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680D-66F7-FA48-ACAD-2E449C58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7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FBFC-5E20-F247-B3E1-E79FF8DE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A2851-EB36-1843-AFD5-80283136E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6EB1A-A0AF-D94B-9164-3CBA43E5B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65766-84E5-0441-9CE2-EE8FFC11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69B8-3BD4-B843-A6D1-865AF7C9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B5AC-BFE0-A444-B3FB-162615FC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B78F-1C75-9148-AD2C-D48C33C6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7F09A-4267-874C-BC98-6728B2819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6BD90-8664-8748-A6FB-64CD19218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FD30C-E27D-0640-A4CF-D76E4FCC0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6A0A2-148D-7341-866D-E38E36801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FF63C-BDD7-4F4E-BB12-BE663AF8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D6604-3CB2-934D-9F2C-7DAD1F48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AF97FF-61E7-4F41-97DB-4B3798C8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6EC8-41A5-6B4B-816C-1405B48E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49F50-BBF5-0F4A-BCD0-4764EE00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F80E4-5CD0-5642-9E3D-47B3A76B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814B1-51A8-6941-859A-8755B98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1D51A-1ED8-584D-95B0-448E26E9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4B4E0-E82F-D24A-8734-639C8A00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6E7A0-5CC5-DC48-B2A5-07595C61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8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6589-B7ED-5046-BF55-E5FCBA16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9540E-C8B8-314C-A6FE-A77A4B62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A0EE2-D752-1B45-BB5B-2A0F09748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3EBD-8939-9545-A6A9-504D3E41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CC662-D891-DC4A-9DD1-C7CAFD54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D41CA-7FCC-5A4E-87E8-8B6A652D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0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FBEB-A644-144C-B1BB-58F4F853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643B2-7FDA-3A4D-B94D-2CA1E3DD7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C0A6F-1918-A749-8C39-C513425C7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076A9-E8D7-594B-940F-EB4E9F48C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C3AEC-8BFF-734D-87B2-15004FEE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D849C-8E8D-A34C-B50A-3F6510CFA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0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56A99-BB03-C542-A0DE-0EEB0FD4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311AC-8089-F84C-B6CA-F29EA97C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8CE01-CD42-394D-95F3-B8C537D9A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62679-54EA-C141-8F11-AD1A94DEBC8F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7772-D7E0-F94E-AD28-6A6C3598A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BDBC-5573-DD45-A871-7EB7F91DE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7460-0B8E-0D42-9DB3-9D25C245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 ?><Relationships xmlns="http://schemas.openxmlformats.org/package/2006/relationships"><Relationship Id="rId2" Target="../media/image1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0.xml.rels><?xml version="1.0" encoding="UTF-8" standalone="yes" ?><Relationships xmlns="http://schemas.openxmlformats.org/package/2006/relationships"><Relationship Id="rId3" Target="../media/image100.jpeg" Type="http://schemas.openxmlformats.org/officeDocument/2006/relationships/image"/><Relationship Id="rId2" Target="../notesSlides/notesSlide7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1.xml.rels><?xml version="1.0" encoding="UTF-8" standalone="yes" ?><Relationships xmlns="http://schemas.openxmlformats.org/package/2006/relationships"><Relationship Id="rId3" Target="../media/image101.jpeg" Type="http://schemas.openxmlformats.org/officeDocument/2006/relationships/image"/><Relationship Id="rId2" Target="../notesSlides/notesSlide7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2.xml.rels><?xml version="1.0" encoding="UTF-8" standalone="yes" ?><Relationships xmlns="http://schemas.openxmlformats.org/package/2006/relationships"><Relationship Id="rId3" Target="../media/image102.jpeg" Type="http://schemas.openxmlformats.org/officeDocument/2006/relationships/image"/><Relationship Id="rId2" Target="../notesSlides/notesSlide7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3.xml.rels><?xml version="1.0" encoding="UTF-8" standalone="yes" ?><Relationships xmlns="http://schemas.openxmlformats.org/package/2006/relationships"><Relationship Id="rId3" Target="../media/image103.jpeg" Type="http://schemas.openxmlformats.org/officeDocument/2006/relationships/image"/><Relationship Id="rId2" Target="../notesSlides/notesSlide7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 ?><Relationships xmlns="http://schemas.openxmlformats.org/package/2006/relationships"><Relationship Id="rId2" Target="../media/image1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 ?><Relationships xmlns="http://schemas.openxmlformats.org/package/2006/relationships"><Relationship Id="rId2" Target="../media/image12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2" Target="../media/image13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 ?><Relationships xmlns="http://schemas.openxmlformats.org/package/2006/relationships"><Relationship Id="rId2" Target="../media/image14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 ?><Relationships xmlns="http://schemas.openxmlformats.org/package/2006/relationships"><Relationship Id="rId2" Target="../media/image17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2" Target="../media/image18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 ?><Relationships xmlns="http://schemas.openxmlformats.org/package/2006/relationships"><Relationship Id="rId2" Target="../media/image19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 ?><Relationships xmlns="http://schemas.openxmlformats.org/package/2006/relationships"><Relationship Id="rId2" Target="../media/image2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 ?><Relationships xmlns="http://schemas.openxmlformats.org/package/2006/relationships"><Relationship Id="rId2" Target="../media/image2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 ?><Relationships xmlns="http://schemas.openxmlformats.org/package/2006/relationships"><Relationship Id="rId2" Target="../media/image2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 ?><Relationships xmlns="http://schemas.openxmlformats.org/package/2006/relationships"><Relationship Id="rId2" Target="../media/image22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 ?><Relationships xmlns="http://schemas.openxmlformats.org/package/2006/relationships"><Relationship Id="rId2" Target="../media/image23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4.xml.rels><?xml version="1.0" encoding="UTF-8" standalone="yes" ?><Relationships xmlns="http://schemas.openxmlformats.org/package/2006/relationships"><Relationship Id="rId2" Target="../media/image24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 ?><Relationships xmlns="http://schemas.openxmlformats.org/package/2006/relationships"><Relationship Id="rId2" Target="../media/image25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6.xml.rels><?xml version="1.0" encoding="UTF-8" standalone="yes" ?><Relationships xmlns="http://schemas.openxmlformats.org/package/2006/relationships"><Relationship Id="rId2" Target="../media/image26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 ?><Relationships xmlns="http://schemas.openxmlformats.org/package/2006/relationships"><Relationship Id="rId2" Target="../media/image28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9.xml.rels><?xml version="1.0" encoding="UTF-8" standalone="yes" ?><Relationships xmlns="http://schemas.openxmlformats.org/package/2006/relationships"><Relationship Id="rId3" Target="../media/image29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 ?><Relationships xmlns="http://schemas.openxmlformats.org/package/2006/relationships"><Relationship Id="rId2" Target="../media/image3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30.xml.rels><?xml version="1.0" encoding="UTF-8" standalone="yes" ?><Relationships xmlns="http://schemas.openxmlformats.org/package/2006/relationships"><Relationship Id="rId3" Target="../media/image30.jpe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1.xml.rels><?xml version="1.0" encoding="UTF-8" standalone="yes" ?><Relationships xmlns="http://schemas.openxmlformats.org/package/2006/relationships"><Relationship Id="rId3" Target="../media/image31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2.xml.rels><?xml version="1.0" encoding="UTF-8" standalone="yes" ?><Relationships xmlns="http://schemas.openxmlformats.org/package/2006/relationships"><Relationship Id="rId3" Target="../media/image32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3.xml.rels><?xml version="1.0" encoding="UTF-8" standalone="yes" ?><Relationships xmlns="http://schemas.openxmlformats.org/package/2006/relationships"><Relationship Id="rId3" Target="../media/image33.jpe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4.xml.rels><?xml version="1.0" encoding="UTF-8" standalone="yes" ?><Relationships xmlns="http://schemas.openxmlformats.org/package/2006/relationships"><Relationship Id="rId3" Target="../media/image34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5.xml.rels><?xml version="1.0" encoding="UTF-8" standalone="yes" ?><Relationships xmlns="http://schemas.openxmlformats.org/package/2006/relationships"><Relationship Id="rId3" Target="../media/image35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6.xml.rels><?xml version="1.0" encoding="UTF-8" standalone="yes" ?><Relationships xmlns="http://schemas.openxmlformats.org/package/2006/relationships"><Relationship Id="rId3" Target="../media/image36.jpe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7.xml.rels><?xml version="1.0" encoding="UTF-8" standalone="yes" ?><Relationships xmlns="http://schemas.openxmlformats.org/package/2006/relationships"><Relationship Id="rId3" Target="../media/image37.jpe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8.xml.rels><?xml version="1.0" encoding="UTF-8" standalone="yes" ?><Relationships xmlns="http://schemas.openxmlformats.org/package/2006/relationships"><Relationship Id="rId3" Target="../media/image38.jpe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9.xml.rels><?xml version="1.0" encoding="UTF-8" standalone="yes" ?><Relationships xmlns="http://schemas.openxmlformats.org/package/2006/relationships"><Relationship Id="rId3" Target="../media/image39.jpe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40.xml.rels><?xml version="1.0" encoding="UTF-8" standalone="yes" ?><Relationships xmlns="http://schemas.openxmlformats.org/package/2006/relationships"><Relationship Id="rId3" Target="../media/image40.jpe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1.xml.rels><?xml version="1.0" encoding="UTF-8" standalone="yes" ?><Relationships xmlns="http://schemas.openxmlformats.org/package/2006/relationships"><Relationship Id="rId3" Target="../media/image41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2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3.xml.rels><?xml version="1.0" encoding="UTF-8" standalone="yes" ?><Relationships xmlns="http://schemas.openxmlformats.org/package/2006/relationships"><Relationship Id="rId3" Target="../media/image43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4.xml.rels><?xml version="1.0" encoding="UTF-8" standalone="yes" ?><Relationships xmlns="http://schemas.openxmlformats.org/package/2006/relationships"><Relationship Id="rId3" Target="../media/image44.jpe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5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6.xml.rels><?xml version="1.0" encoding="UTF-8" standalone="yes" ?><Relationships xmlns="http://schemas.openxmlformats.org/package/2006/relationships"><Relationship Id="rId3" Target="../media/image46.jpe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7.xml.rels><?xml version="1.0" encoding="UTF-8" standalone="yes" ?><Relationships xmlns="http://schemas.openxmlformats.org/package/2006/relationships"><Relationship Id="rId3" Target="../media/image47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8.xml.rels><?xml version="1.0" encoding="UTF-8" standalone="yes" ?><Relationships xmlns="http://schemas.openxmlformats.org/package/2006/relationships"><Relationship Id="rId3" Target="../media/image48.jpe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9.xml.rels><?xml version="1.0" encoding="UTF-8" standalone="yes" ?><Relationships xmlns="http://schemas.openxmlformats.org/package/2006/relationships"><Relationship Id="rId3" Target="../media/image49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 ?><Relationships xmlns="http://schemas.openxmlformats.org/package/2006/relationships"><Relationship Id="rId2" Target="../media/image5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50.xml.rels><?xml version="1.0" encoding="UTF-8" standalone="yes" ?><Relationships xmlns="http://schemas.openxmlformats.org/package/2006/relationships"><Relationship Id="rId3" Target="../media/image50.jpe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1.xml.rels><?xml version="1.0" encoding="UTF-8" standalone="yes" ?><Relationships xmlns="http://schemas.openxmlformats.org/package/2006/relationships"><Relationship Id="rId3" Target="../media/image51.jpe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2.xml.rels><?xml version="1.0" encoding="UTF-8" standalone="yes" ?><Relationships xmlns="http://schemas.openxmlformats.org/package/2006/relationships"><Relationship Id="rId3" Target="../media/image52.jpe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 ?><Relationships xmlns="http://schemas.openxmlformats.org/package/2006/relationships"><Relationship Id="rId3" Target="../media/image55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 ?><Relationships xmlns="http://schemas.openxmlformats.org/package/2006/relationships"><Relationship Id="rId2" Target="../media/image6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 ?><Relationships xmlns="http://schemas.openxmlformats.org/package/2006/relationships"><Relationship Id="rId3" Target="../media/image62.jpe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3.xml.rels><?xml version="1.0" encoding="UTF-8" standalone="yes" ?><Relationships xmlns="http://schemas.openxmlformats.org/package/2006/relationships"><Relationship Id="rId3" Target="../media/image63.jpeg" Type="http://schemas.openxmlformats.org/officeDocument/2006/relationships/image"/><Relationship Id="rId2" Target="../notesSlides/notesSlide3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4.xml.rels><?xml version="1.0" encoding="UTF-8" standalone="yes" ?><Relationships xmlns="http://schemas.openxmlformats.org/package/2006/relationships"><Relationship Id="rId3" Target="../media/image64.jpeg" Type="http://schemas.openxmlformats.org/officeDocument/2006/relationships/image"/><Relationship Id="rId2" Target="../notesSlides/notesSlide3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5.xml.rels><?xml version="1.0" encoding="UTF-8" standalone="yes" ?><Relationships xmlns="http://schemas.openxmlformats.org/package/2006/relationships"><Relationship Id="rId3" Target="../media/image65.jpeg" Type="http://schemas.openxmlformats.org/officeDocument/2006/relationships/image"/><Relationship Id="rId2" Target="../notesSlides/notesSlide3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6.xml.rels><?xml version="1.0" encoding="UTF-8" standalone="yes" ?><Relationships xmlns="http://schemas.openxmlformats.org/package/2006/relationships"><Relationship Id="rId3" Target="../media/image66.jpeg" Type="http://schemas.openxmlformats.org/officeDocument/2006/relationships/image"/><Relationship Id="rId2" Target="../notesSlides/notesSlide3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7.xml.rels><?xml version="1.0" encoding="UTF-8" standalone="yes" ?><Relationships xmlns="http://schemas.openxmlformats.org/package/2006/relationships"><Relationship Id="rId3" Target="../media/image67.jpeg" Type="http://schemas.openxmlformats.org/officeDocument/2006/relationships/image"/><Relationship Id="rId2" Target="../notesSlides/notesSlide3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8.xml.rels><?xml version="1.0" encoding="UTF-8" standalone="yes" ?><Relationships xmlns="http://schemas.openxmlformats.org/package/2006/relationships"><Relationship Id="rId3" Target="../media/image68.jpeg" Type="http://schemas.openxmlformats.org/officeDocument/2006/relationships/image"/><Relationship Id="rId2" Target="../notesSlides/notesSlide4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9.xml.rels><?xml version="1.0" encoding="UTF-8" standalone="yes" ?><Relationships xmlns="http://schemas.openxmlformats.org/package/2006/relationships"><Relationship Id="rId3" Target="../media/image69.jpeg" Type="http://schemas.openxmlformats.org/officeDocument/2006/relationships/image"/><Relationship Id="rId2" Target="../notesSlides/notesSlide4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 ?><Relationships xmlns="http://schemas.openxmlformats.org/package/2006/relationships"><Relationship Id="rId2" Target="../media/image7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70.xml.rels><?xml version="1.0" encoding="UTF-8" standalone="yes" ?><Relationships xmlns="http://schemas.openxmlformats.org/package/2006/relationships"><Relationship Id="rId3" Target="../media/image70.jpeg" Type="http://schemas.openxmlformats.org/officeDocument/2006/relationships/image"/><Relationship Id="rId2" Target="../notesSlides/notesSlide4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1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4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2.xml.rels><?xml version="1.0" encoding="UTF-8" standalone="yes" ?><Relationships xmlns="http://schemas.openxmlformats.org/package/2006/relationships"><Relationship Id="rId3" Target="../media/image72.jpeg" Type="http://schemas.openxmlformats.org/officeDocument/2006/relationships/image"/><Relationship Id="rId2" Target="../notesSlides/notesSlide4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 ?><Relationships xmlns="http://schemas.openxmlformats.org/package/2006/relationships"><Relationship Id="rId3" Target="../media/image74.jpeg" Type="http://schemas.openxmlformats.org/officeDocument/2006/relationships/image"/><Relationship Id="rId2" Target="../notesSlides/notesSlide4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5.xml.rels><?xml version="1.0" encoding="UTF-8" standalone="yes" ?><Relationships xmlns="http://schemas.openxmlformats.org/package/2006/relationships"><Relationship Id="rId3" Target="../media/image75.jpeg" Type="http://schemas.openxmlformats.org/officeDocument/2006/relationships/image"/><Relationship Id="rId2" Target="../notesSlides/notesSlide4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6.xml.rels><?xml version="1.0" encoding="UTF-8" standalone="yes" ?><Relationships xmlns="http://schemas.openxmlformats.org/package/2006/relationships"><Relationship Id="rId3" Target="../media/image76.jpeg" Type="http://schemas.openxmlformats.org/officeDocument/2006/relationships/image"/><Relationship Id="rId2" Target="../notesSlides/notesSlide4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7.xml.rels><?xml version="1.0" encoding="UTF-8" standalone="yes" ?><Relationships xmlns="http://schemas.openxmlformats.org/package/2006/relationships"><Relationship Id="rId3" Target="../media/image77.jpeg" Type="http://schemas.openxmlformats.org/officeDocument/2006/relationships/image"/><Relationship Id="rId2" Target="../notesSlides/notesSlide4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8.xml.rels><?xml version="1.0" encoding="UTF-8" standalone="yes" ?><Relationships xmlns="http://schemas.openxmlformats.org/package/2006/relationships"><Relationship Id="rId3" Target="../media/image78.jpeg" Type="http://schemas.openxmlformats.org/officeDocument/2006/relationships/image"/><Relationship Id="rId2" Target="../notesSlides/notesSlide5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9.xml.rels><?xml version="1.0" encoding="UTF-8" standalone="yes" ?><Relationships xmlns="http://schemas.openxmlformats.org/package/2006/relationships"><Relationship Id="rId3" Target="../media/image79.jpeg" Type="http://schemas.openxmlformats.org/officeDocument/2006/relationships/image"/><Relationship Id="rId2" Target="../notesSlides/notesSlide5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 ?><Relationships xmlns="http://schemas.openxmlformats.org/package/2006/relationships"><Relationship Id="rId2" Target="../media/image8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80.xml.rels><?xml version="1.0" encoding="UTF-8" standalone="yes" ?><Relationships xmlns="http://schemas.openxmlformats.org/package/2006/relationships"><Relationship Id="rId3" Target="../media/image80.jpeg" Type="http://schemas.openxmlformats.org/officeDocument/2006/relationships/image"/><Relationship Id="rId2" Target="../notesSlides/notesSlide5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1.xml.rels><?xml version="1.0" encoding="UTF-8" standalone="yes" ?><Relationships xmlns="http://schemas.openxmlformats.org/package/2006/relationships"><Relationship Id="rId3" Target="../media/image81.jpeg" Type="http://schemas.openxmlformats.org/officeDocument/2006/relationships/image"/><Relationship Id="rId2" Target="../notesSlides/notesSlide5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2.xml.rels><?xml version="1.0" encoding="UTF-8" standalone="yes" ?><Relationships xmlns="http://schemas.openxmlformats.org/package/2006/relationships"><Relationship Id="rId3" Target="../media/image82.jpeg" Type="http://schemas.openxmlformats.org/officeDocument/2006/relationships/image"/><Relationship Id="rId2" Target="../notesSlides/notesSlide5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3.xml.rels><?xml version="1.0" encoding="UTF-8" standalone="yes" ?><Relationships xmlns="http://schemas.openxmlformats.org/package/2006/relationships"><Relationship Id="rId3" Target="../media/image83.jpeg" Type="http://schemas.openxmlformats.org/officeDocument/2006/relationships/image"/><Relationship Id="rId2" Target="../notesSlides/notesSlide5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4.xml.rels><?xml version="1.0" encoding="UTF-8" standalone="yes" ?><Relationships xmlns="http://schemas.openxmlformats.org/package/2006/relationships"><Relationship Id="rId3" Target="../media/image84.jpeg" Type="http://schemas.openxmlformats.org/officeDocument/2006/relationships/image"/><Relationship Id="rId2" Target="../notesSlides/notesSlide5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5.xml.rels><?xml version="1.0" encoding="UTF-8" standalone="yes" ?><Relationships xmlns="http://schemas.openxmlformats.org/package/2006/relationships"><Relationship Id="rId3" Target="../media/image85.jpeg" Type="http://schemas.openxmlformats.org/officeDocument/2006/relationships/image"/><Relationship Id="rId2" Target="../notesSlides/notesSlide5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6.xml.rels><?xml version="1.0" encoding="UTF-8" standalone="yes" ?><Relationships xmlns="http://schemas.openxmlformats.org/package/2006/relationships"><Relationship Id="rId3" Target="../media/image86.jpeg" Type="http://schemas.openxmlformats.org/officeDocument/2006/relationships/image"/><Relationship Id="rId2" Target="../notesSlides/notesSlide5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 ?><Relationships xmlns="http://schemas.openxmlformats.org/package/2006/relationships"><Relationship Id="rId3" Target="../media/image88.jpeg" Type="http://schemas.openxmlformats.org/officeDocument/2006/relationships/image"/><Relationship Id="rId2" Target="../notesSlides/notesSlide6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9.xml.rels><?xml version="1.0" encoding="UTF-8" standalone="yes" ?><Relationships xmlns="http://schemas.openxmlformats.org/package/2006/relationships"><Relationship Id="rId3" Target="../media/image89.jpeg" Type="http://schemas.openxmlformats.org/officeDocument/2006/relationships/image"/><Relationship Id="rId2" Target="../notesSlides/notesSlide6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 ?><Relationships xmlns="http://schemas.openxmlformats.org/package/2006/relationships"><Relationship Id="rId2" Target="../media/image9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90.xml.rels><?xml version="1.0" encoding="UTF-8" standalone="yes" ?><Relationships xmlns="http://schemas.openxmlformats.org/package/2006/relationships"><Relationship Id="rId3" Target="../media/image90.jpeg" Type="http://schemas.openxmlformats.org/officeDocument/2006/relationships/image"/><Relationship Id="rId2" Target="../notesSlides/notesSlide6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 ?><Relationships xmlns="http://schemas.openxmlformats.org/package/2006/relationships"><Relationship Id="rId3" Target="../media/image92.jpeg" Type="http://schemas.openxmlformats.org/officeDocument/2006/relationships/image"/><Relationship Id="rId2" Target="../notesSlides/notesSlide6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3.xml.rels><?xml version="1.0" encoding="UTF-8" standalone="yes" ?><Relationships xmlns="http://schemas.openxmlformats.org/package/2006/relationships"><Relationship Id="rId3" Target="../media/image93.jpeg" Type="http://schemas.openxmlformats.org/officeDocument/2006/relationships/image"/><Relationship Id="rId2" Target="../notesSlides/notesSlide6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4.xml.rels><?xml version="1.0" encoding="UTF-8" standalone="yes" ?><Relationships xmlns="http://schemas.openxmlformats.org/package/2006/relationships"><Relationship Id="rId3" Target="../media/image94.jpeg" Type="http://schemas.openxmlformats.org/officeDocument/2006/relationships/image"/><Relationship Id="rId2" Target="../notesSlides/notesSlide6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 ?><Relationships xmlns="http://schemas.openxmlformats.org/package/2006/relationships"><Relationship Id="rId3" Target="../media/image96.jpeg" Type="http://schemas.openxmlformats.org/officeDocument/2006/relationships/image"/><Relationship Id="rId2" Target="../notesSlides/notesSlide6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7.xml.rels><?xml version="1.0" encoding="UTF-8" standalone="yes" ?><Relationships xmlns="http://schemas.openxmlformats.org/package/2006/relationships"><Relationship Id="rId3" Target="../media/image97.jpeg" Type="http://schemas.openxmlformats.org/officeDocument/2006/relationships/image"/><Relationship Id="rId2" Target="../notesSlides/notesSlide6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8.xml.rels><?xml version="1.0" encoding="UTF-8" standalone="yes" ?><Relationships xmlns="http://schemas.openxmlformats.org/package/2006/relationships"><Relationship Id="rId3" Target="../media/image98.jpeg" Type="http://schemas.openxmlformats.org/officeDocument/2006/relationships/image"/><Relationship Id="rId2" Target="../notesSlides/notesSlide7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9.xml.rels><?xml version="1.0" encoding="UTF-8" standalone="yes" ?><Relationships xmlns="http://schemas.openxmlformats.org/package/2006/relationships"><Relationship Id="rId3" Target="../media/image99.jpeg" Type="http://schemas.openxmlformats.org/officeDocument/2006/relationships/image"/><Relationship Id="rId2" Target="../notesSlides/notesSlide7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7E7596-3E96-8243-BD5A-FA105A9F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838200"/>
            <a:ext cx="10541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8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D62C6-C1F5-904C-B535-55CDDAEA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819150"/>
            <a:ext cx="10629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95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416CA-B8DD-0E4B-8AE8-5B4B56E6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327150"/>
            <a:ext cx="9067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594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BEE5A-0A2B-504B-BDE2-BD8A5247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939800"/>
            <a:ext cx="9055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0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11294-0866-EA4C-B146-F847CE68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958850"/>
            <a:ext cx="9105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794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D4B9F-C41A-EA4F-806A-C476FE72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168400"/>
            <a:ext cx="9042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4848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852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498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0110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567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EAB4B-CCC2-3B49-BAC8-96A691EE4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38200"/>
            <a:ext cx="10617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6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633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7126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6490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0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E51E9-50DF-9A46-A212-0E718E02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19150"/>
            <a:ext cx="10553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0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DE833-8436-E747-9251-3225AE83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89000"/>
            <a:ext cx="10553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C8F70-1C9A-0142-9C5D-81F3813E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55650"/>
            <a:ext cx="10553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95B2C-11DB-6B46-9B8A-8DBD1B00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698500"/>
            <a:ext cx="10617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0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E7052-AAA3-B045-886A-21BB5C72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23900"/>
            <a:ext cx="10617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7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7FC0D-C9D5-FD49-B97E-D1B86FFE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717550"/>
            <a:ext cx="10566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9C69F-1EA9-9344-8A1E-495D1FDD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92150"/>
            <a:ext cx="10668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1DF4A-5011-474A-942C-AF4E9C70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95300"/>
            <a:ext cx="10604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1A55A-BF3C-0C45-8BD3-D865F0AD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38200"/>
            <a:ext cx="10591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5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11AFF-558F-EF41-8408-66DFE7FC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35000"/>
            <a:ext cx="10604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CAF9C-97A2-E04C-8E91-2365579E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565150"/>
            <a:ext cx="10655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840CE-133F-BE4E-97BF-58B0BBDC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96900"/>
            <a:ext cx="106299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2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2866F-B5AD-C144-B47B-BC84563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584200"/>
            <a:ext cx="106553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8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7678F-B1CE-7343-AC93-6BA64081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546100"/>
            <a:ext cx="106553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51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4FEDF-9E69-9445-80DC-1BE619E8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577850"/>
            <a:ext cx="105791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A0369-2777-2D43-BDE9-03949562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90550"/>
            <a:ext cx="10591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0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84A4F-0A74-4F44-9569-B81403DE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476250"/>
            <a:ext cx="10617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3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3E5DA-5B72-A54A-A52B-683914C1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6600"/>
            <a:ext cx="1066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B717F-3F0C-F342-89FA-051B6D7F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42950"/>
            <a:ext cx="10617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8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C7B78-02BA-E04E-A95E-A5925FCB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819150"/>
            <a:ext cx="10604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B618BD-5C38-954E-8914-7B0EF16D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00100"/>
            <a:ext cx="10579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C3B01-5688-9D47-ACD5-32D2399C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92150"/>
            <a:ext cx="10642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7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0C0554-516A-4A46-B912-BADCE61F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596900"/>
            <a:ext cx="10579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0DD75-874C-BA43-839F-DC8047A3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2150"/>
            <a:ext cx="10515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1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89EE4-DFAB-9041-A32B-34850D93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622300"/>
            <a:ext cx="106299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6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0B021-35F0-0040-AAE1-A870983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717550"/>
            <a:ext cx="10604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8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CBD56-42C1-C647-A7BB-BC1B2F33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11200"/>
            <a:ext cx="10617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2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67FEE-DD2B-B34C-9C70-47D3B146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0400"/>
            <a:ext cx="10515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1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04AB0-9F79-F641-A02C-964F963A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92150"/>
            <a:ext cx="10668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5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4045F-DCB8-8B4E-AF69-6F62E9D9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736600"/>
            <a:ext cx="106045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13824-B710-2849-BBF5-F6C6627D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882650"/>
            <a:ext cx="10604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1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A231D-1BB8-9D43-B7EB-A031D0F4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520700"/>
            <a:ext cx="106553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7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86D7-343E-8C40-A8D5-A225C2871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952500"/>
            <a:ext cx="9004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88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0B076-F59F-5F40-A909-B9028C85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047750"/>
            <a:ext cx="8953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6E9B-EAA8-DB4A-99E0-32DB8F81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501650"/>
            <a:ext cx="10579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9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F374C-E9F0-004E-8C4F-28194478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596900"/>
            <a:ext cx="106426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1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9FA0A-CA0E-7042-8717-E483C9D11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82600"/>
            <a:ext cx="10553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3864D-BA24-374B-AB2B-8E904B70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514350"/>
            <a:ext cx="106045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3988D-9D9E-EB4C-AD4D-5929BF7C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711200"/>
            <a:ext cx="10604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1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04E3-EABD-5446-BF3E-31887172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565150"/>
            <a:ext cx="105791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9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CE28D-F517-8048-87D7-3B38EB946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819150"/>
            <a:ext cx="10642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B3366-DD89-9F41-B575-824C2C36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69950"/>
            <a:ext cx="10591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4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659DA-7761-AF42-A1FA-5635FC5A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660400"/>
            <a:ext cx="10541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22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A4122-9D35-BF44-B682-3E59BE26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46100"/>
            <a:ext cx="10566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7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1E707-E6CE-C842-B6FD-9344D21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46100"/>
            <a:ext cx="105918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4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C5672-2639-F242-AA88-8DE84AD0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571500"/>
            <a:ext cx="105791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0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3545D-A718-E04B-86B2-CE4CF688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660400"/>
            <a:ext cx="106045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058E0-4938-0847-AB7E-6A4A0A81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577850"/>
            <a:ext cx="106045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5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19B6D-3679-364A-A29B-0C9C6104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609600"/>
            <a:ext cx="10604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06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94383-DBF5-504A-857F-2725EB2A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609600"/>
            <a:ext cx="1057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55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59B7A-D998-5248-84D1-22F18F3B1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635000"/>
            <a:ext cx="10579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84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8679C-C46B-5140-9B53-E68B2F72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514350"/>
            <a:ext cx="10655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1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FC23A-94D2-DA40-BBA7-07710CF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819150"/>
            <a:ext cx="10579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49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38EEC-1413-F946-8DB8-E4DE98D5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673100"/>
            <a:ext cx="106045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00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B9458-8DC6-5742-B9C5-7A0D8AD5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508000"/>
            <a:ext cx="106172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4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F56CC-D309-F249-B666-83989169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488950"/>
            <a:ext cx="106299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1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72CDB-0F3C-D44E-B8EE-300EFD5F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946150"/>
            <a:ext cx="9042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5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FE31E-66FA-5147-A2C3-03A6765C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1003300"/>
            <a:ext cx="89662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7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D57F7-131C-CE42-9A27-98EAACE9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92075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4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22577-7781-104E-9DD7-C80BAC1F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882650"/>
            <a:ext cx="9067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54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E19B0-C423-D546-B2ED-D6AEF153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857250"/>
            <a:ext cx="9105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3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FE237-F508-A740-9796-F89A0260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003300"/>
            <a:ext cx="9042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60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B042C-22A9-F54E-92D7-8C7A0428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990600"/>
            <a:ext cx="9537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7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33C6F-29AF-B24E-8227-6F11A076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44550"/>
            <a:ext cx="105918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00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059EE-7BFB-E74B-91C9-7E3C586E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927100"/>
            <a:ext cx="95377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1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BFEC6-3102-844C-8BD2-5B1882B1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901700"/>
            <a:ext cx="9499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7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2664B-436F-E543-B2A9-3EF6C76B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82650"/>
            <a:ext cx="95504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9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F226F-5F22-744A-9C21-58D7B0CB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863600"/>
            <a:ext cx="9537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0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46217-6C3B-AF4F-A927-678EE917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806450"/>
            <a:ext cx="95123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9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61100-B83D-5747-A4BE-F03061A8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965200"/>
            <a:ext cx="9436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5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B588C-F197-5342-AE70-25D2BE5E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20750"/>
            <a:ext cx="9601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58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40197-C6F3-524A-98F4-3239D6C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876300"/>
            <a:ext cx="9563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5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8C9F5-5C68-FB41-AD46-804ABCB8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06450"/>
            <a:ext cx="95758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20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EBCFD-EFD9-2F4B-8A0D-0BC14AB3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908050"/>
            <a:ext cx="9563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4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847AF-6438-F948-8279-D3BAD466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857250"/>
            <a:ext cx="10579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57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C889A-A417-2448-BFF9-FA9AF417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82650"/>
            <a:ext cx="9448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980B3-7860-3646-9A57-AA052129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876300"/>
            <a:ext cx="95123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2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FB1A1-376C-8C49-BA20-446C2AA6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22350"/>
            <a:ext cx="9410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8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61639-CC07-8A49-A8E5-FD0EFA71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984250"/>
            <a:ext cx="9423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41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E6328-7246-B445-A903-2D63F52C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952500"/>
            <a:ext cx="9461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2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CA252-CC3B-A647-8156-645EE248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927100"/>
            <a:ext cx="95377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34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8CCE4-BE8E-4E41-8056-6A879B4D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857250"/>
            <a:ext cx="952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045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B5630-00A1-CB44-B66C-53E08EA3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908050"/>
            <a:ext cx="9550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3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819BB-E1D3-D74B-9A98-4AFB2208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1003300"/>
            <a:ext cx="9512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8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6091D-B2EE-4A45-A3F6-951A22DD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874670"/>
            <a:ext cx="9693184" cy="53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8618A-657F-1947-A50E-B26527B1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831850"/>
            <a:ext cx="10642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073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35B36-0D5D-9448-BDED-7713EF7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908050"/>
            <a:ext cx="9105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81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40037-3772-3940-B5E5-FD5AE60E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958850"/>
            <a:ext cx="909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0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468BF-F2DF-4341-B0FB-830863FB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085850"/>
            <a:ext cx="9029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015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DB76B-7796-B048-B223-4E188E2E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965200"/>
            <a:ext cx="9055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702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80DB3-FE5C-AB46-A4F4-0212F834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85725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3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203BD-ACC8-2644-B176-0938C4BC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971550"/>
            <a:ext cx="9067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1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26AA2-4157-9448-9DB3-E58F7910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69950"/>
            <a:ext cx="8991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A8BF4-5EBD-8145-BA23-4C6ADB28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869950"/>
            <a:ext cx="9042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4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BA764-386D-2D46-B9A9-77036465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952500"/>
            <a:ext cx="8978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7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163F5-B2B3-684D-8E31-C6CF2F3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882650"/>
            <a:ext cx="909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85</Words>
  <Application>Microsoft Macintosh PowerPoint</Application>
  <PresentationFormat>Widescreen</PresentationFormat>
  <Paragraphs>85</Paragraphs>
  <Slides>113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#ZHU YIAN#</dc:creator>
  <cp:lastModifiedBy>#ZHU YIAN#</cp:lastModifiedBy>
  <cp:revision>16</cp:revision>
  <dcterms:created xsi:type="dcterms:W3CDTF">2018-10-12T03:01:29Z</dcterms:created>
  <dcterms:modified xsi:type="dcterms:W3CDTF">2018-10-16T04:58:35Z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4952190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S8.2.2</vt:lpwstr>
  </property>
</Properties>
</file>